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66" r:id="rId4"/>
    <p:sldId id="258" r:id="rId5"/>
    <p:sldId id="267" r:id="rId6"/>
    <p:sldId id="259" r:id="rId7"/>
    <p:sldId id="268" r:id="rId8"/>
    <p:sldId id="260" r:id="rId9"/>
    <p:sldId id="269" r:id="rId10"/>
    <p:sldId id="270" r:id="rId11"/>
    <p:sldId id="271" r:id="rId12"/>
    <p:sldId id="261" r:id="rId13"/>
    <p:sldId id="272" r:id="rId14"/>
    <p:sldId id="262" r:id="rId15"/>
    <p:sldId id="273" r:id="rId16"/>
    <p:sldId id="263" r:id="rId17"/>
    <p:sldId id="274" r:id="rId18"/>
    <p:sldId id="264" r:id="rId19"/>
    <p:sldId id="265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E7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1426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C1D317-355A-489C-8306-5046839531D1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10A8C1-03E9-44F0-A0C2-366DEF945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771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0A8C1-03E9-44F0-A0C2-366DEF945B6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80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079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114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9992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21485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840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314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149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2200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94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74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94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492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237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531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49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78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53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4627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016" y="722377"/>
            <a:ext cx="8933688" cy="2916935"/>
          </a:xfrm>
        </p:spPr>
        <p:txBody>
          <a:bodyPr/>
          <a:lstStyle/>
          <a:p>
            <a:r>
              <a:rPr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</a:t>
            </a:r>
            <a:r>
              <a:rPr sz="6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WordPress</a:t>
            </a:r>
            <a:r>
              <a:rPr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Web Application Deployment</a:t>
            </a:r>
            <a:endParaRPr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362" y="3749040"/>
            <a:ext cx="4034742" cy="1883664"/>
          </a:xfrm>
        </p:spPr>
        <p:txBody>
          <a:bodyPr>
            <a:normAutofit/>
          </a:bodyPr>
          <a:lstStyle/>
          <a:p>
            <a:r>
              <a:rPr dirty="0">
                <a:solidFill>
                  <a:srgbClr val="91E779"/>
                </a:solidFill>
              </a:rPr>
              <a:t>Using AWS, </a:t>
            </a:r>
            <a:r>
              <a:rPr dirty="0" err="1">
                <a:solidFill>
                  <a:srgbClr val="91E779"/>
                </a:solidFill>
              </a:rPr>
              <a:t>Docker</a:t>
            </a:r>
            <a:r>
              <a:rPr dirty="0">
                <a:solidFill>
                  <a:srgbClr val="91E779"/>
                </a:solidFill>
              </a:rPr>
              <a:t>, </a:t>
            </a:r>
            <a:endParaRPr lang="en-US" dirty="0" smtClean="0">
              <a:solidFill>
                <a:srgbClr val="91E779"/>
              </a:solidFill>
            </a:endParaRPr>
          </a:p>
          <a:p>
            <a:r>
              <a:rPr dirty="0" smtClean="0">
                <a:solidFill>
                  <a:srgbClr val="91E779"/>
                </a:solidFill>
              </a:rPr>
              <a:t>Jenkins</a:t>
            </a:r>
            <a:r>
              <a:rPr dirty="0">
                <a:solidFill>
                  <a:srgbClr val="91E779"/>
                </a:solidFill>
              </a:rPr>
              <a:t>, </a:t>
            </a:r>
            <a:r>
              <a:rPr dirty="0" err="1">
                <a:solidFill>
                  <a:srgbClr val="91E779"/>
                </a:solidFill>
              </a:rPr>
              <a:t>Terraform</a:t>
            </a:r>
            <a:r>
              <a:rPr dirty="0">
                <a:solidFill>
                  <a:srgbClr val="91E779"/>
                </a:solidFill>
              </a:rPr>
              <a:t>, </a:t>
            </a:r>
            <a:endParaRPr lang="en-US" dirty="0" smtClean="0">
              <a:solidFill>
                <a:srgbClr val="91E779"/>
              </a:solidFill>
            </a:endParaRPr>
          </a:p>
          <a:p>
            <a:r>
              <a:rPr dirty="0" smtClean="0">
                <a:solidFill>
                  <a:srgbClr val="91E779"/>
                </a:solidFill>
              </a:rPr>
              <a:t>and </a:t>
            </a:r>
            <a:r>
              <a:rPr dirty="0" err="1">
                <a:solidFill>
                  <a:srgbClr val="91E779"/>
                </a:solidFill>
              </a:rPr>
              <a:t>Kubernetes</a:t>
            </a:r>
            <a:endParaRPr dirty="0">
              <a:solidFill>
                <a:srgbClr val="91E779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892" y="2852928"/>
            <a:ext cx="3026664" cy="30266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31627" y="3244333"/>
            <a:ext cx="3769710" cy="634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                    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                            </a:t>
            </a:r>
            <a:r>
              <a:rPr lang="en-US" sz="2800" dirty="0" err="1" smtClean="0">
                <a:solidFill>
                  <a:srgbClr val="0070C0"/>
                </a:solidFill>
              </a:rPr>
              <a:t>G.Vinay</a:t>
            </a:r>
            <a:endParaRPr lang="en-US" sz="2800" dirty="0" smtClean="0">
              <a:solidFill>
                <a:srgbClr val="0070C0"/>
              </a:solidFill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452718"/>
            <a:ext cx="8483600" cy="2554642"/>
          </a:xfrm>
        </p:spPr>
        <p:txBody>
          <a:bodyPr/>
          <a:lstStyle/>
          <a:p>
            <a:r>
              <a:rPr lang="en-US" dirty="0" smtClean="0"/>
              <a:t>Deployment with  </a:t>
            </a:r>
            <a:r>
              <a:rPr lang="en-US" dirty="0" err="1"/>
              <a:t>jenkins</a:t>
            </a:r>
            <a:r>
              <a:rPr lang="en-US" dirty="0"/>
              <a:t> pipeline add build periodically and poll </a:t>
            </a:r>
            <a:r>
              <a:rPr lang="en-US" dirty="0" err="1"/>
              <a:t>scm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0880" y="2590801"/>
            <a:ext cx="7498714" cy="35763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Steps to deploy </a:t>
            </a:r>
            <a:r>
              <a:rPr lang="en-US" dirty="0" err="1"/>
              <a:t>WordPress</a:t>
            </a:r>
            <a:r>
              <a:rPr lang="en-US" dirty="0"/>
              <a:t> with Jenkins:</a:t>
            </a:r>
          </a:p>
          <a:p>
            <a:r>
              <a:rPr lang="en-US" dirty="0"/>
              <a:t>Create EC2 instance and install Jenkins</a:t>
            </a:r>
          </a:p>
          <a:p>
            <a:r>
              <a:rPr lang="en-US" dirty="0"/>
              <a:t>Clone </a:t>
            </a:r>
            <a:r>
              <a:rPr lang="en-US" dirty="0" err="1"/>
              <a:t>WordPress</a:t>
            </a:r>
            <a:r>
              <a:rPr lang="en-US" dirty="0"/>
              <a:t> repository using </a:t>
            </a:r>
            <a:r>
              <a:rPr lang="en-US" dirty="0" err="1"/>
              <a:t>Git</a:t>
            </a:r>
            <a:endParaRPr lang="en-US" dirty="0"/>
          </a:p>
          <a:p>
            <a:r>
              <a:rPr lang="en-US" dirty="0"/>
              <a:t>Configure </a:t>
            </a:r>
            <a:r>
              <a:rPr lang="en-US" dirty="0" smtClean="0"/>
              <a:t>clone job and build job </a:t>
            </a:r>
            <a:r>
              <a:rPr lang="en-US" dirty="0"/>
              <a:t>to deploy </a:t>
            </a:r>
            <a:r>
              <a:rPr lang="en-US" dirty="0" err="1"/>
              <a:t>WordPress</a:t>
            </a:r>
            <a:endParaRPr lang="en-US" dirty="0"/>
          </a:p>
          <a:p>
            <a:r>
              <a:rPr lang="en-US" dirty="0"/>
              <a:t>Write the bash script in execute </a:t>
            </a:r>
            <a:r>
              <a:rPr lang="en-US" dirty="0" smtClean="0"/>
              <a:t>shell</a:t>
            </a:r>
            <a:r>
              <a:rPr lang="en-US" dirty="0"/>
              <a:t> </a:t>
            </a:r>
            <a:r>
              <a:rPr lang="en-US" dirty="0" smtClean="0"/>
              <a:t>in build job.</a:t>
            </a:r>
          </a:p>
          <a:p>
            <a:r>
              <a:rPr lang="en-US" dirty="0" smtClean="0"/>
              <a:t>Install build pipeline plugin and build new view.</a:t>
            </a:r>
          </a:p>
          <a:p>
            <a:r>
              <a:rPr lang="en-US" dirty="0" smtClean="0"/>
              <a:t>Put initial job as clone job and </a:t>
            </a:r>
            <a:r>
              <a:rPr lang="en-US" dirty="0" err="1" smtClean="0"/>
              <a:t>postbuild</a:t>
            </a:r>
            <a:r>
              <a:rPr lang="en-US" dirty="0" smtClean="0"/>
              <a:t> action as build job and set the schedule for build periodically build that and observe than set the schedule for poll </a:t>
            </a:r>
            <a:r>
              <a:rPr lang="en-US" dirty="0" err="1" smtClean="0"/>
              <a:t>scm</a:t>
            </a:r>
            <a:r>
              <a:rPr lang="en-US" dirty="0" smtClean="0"/>
              <a:t>  before that changes in the script and run observe the output of poll </a:t>
            </a:r>
            <a:r>
              <a:rPr lang="en-US" dirty="0" err="1" smtClean="0"/>
              <a:t>scm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42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365760" y="528319"/>
            <a:ext cx="2966720" cy="169100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3769360" y="528319"/>
            <a:ext cx="2926080" cy="15849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Picture 3"/>
          <p:cNvPicPr/>
          <p:nvPr/>
        </p:nvPicPr>
        <p:blipFill>
          <a:blip r:embed="rId5"/>
          <a:stretch>
            <a:fillRect/>
          </a:stretch>
        </p:blipFill>
        <p:spPr>
          <a:xfrm>
            <a:off x="416560" y="2783840"/>
            <a:ext cx="2997200" cy="16865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/>
          <p:cNvPicPr/>
          <p:nvPr/>
        </p:nvPicPr>
        <p:blipFill>
          <a:blip r:embed="rId6"/>
          <a:stretch>
            <a:fillRect/>
          </a:stretch>
        </p:blipFill>
        <p:spPr>
          <a:xfrm>
            <a:off x="3810000" y="2702560"/>
            <a:ext cx="2976880" cy="17678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/>
          <p:cNvPicPr/>
          <p:nvPr/>
        </p:nvPicPr>
        <p:blipFill>
          <a:blip r:embed="rId7"/>
          <a:stretch>
            <a:fillRect/>
          </a:stretch>
        </p:blipFill>
        <p:spPr>
          <a:xfrm>
            <a:off x="264160" y="4876799"/>
            <a:ext cx="2987040" cy="15341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/>
          <p:cNvPicPr/>
          <p:nvPr/>
        </p:nvPicPr>
        <p:blipFill>
          <a:blip r:embed="rId8"/>
          <a:stretch>
            <a:fillRect/>
          </a:stretch>
        </p:blipFill>
        <p:spPr>
          <a:xfrm>
            <a:off x="3505200" y="4876799"/>
            <a:ext cx="2773680" cy="14833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/>
          <p:cNvPicPr/>
          <p:nvPr/>
        </p:nvPicPr>
        <p:blipFill>
          <a:blip r:embed="rId9"/>
          <a:stretch>
            <a:fillRect/>
          </a:stretch>
        </p:blipFill>
        <p:spPr>
          <a:xfrm>
            <a:off x="6532880" y="4876799"/>
            <a:ext cx="2521902" cy="14309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9499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736" y="452718"/>
            <a:ext cx="8083296" cy="2610522"/>
          </a:xfrm>
        </p:spPr>
        <p:txBody>
          <a:bodyPr/>
          <a:lstStyle/>
          <a:p>
            <a:r>
              <a:rPr dirty="0"/>
              <a:t>Using </a:t>
            </a:r>
            <a:r>
              <a:rPr dirty="0" err="1"/>
              <a:t>Terraform</a:t>
            </a:r>
            <a:r>
              <a:rPr dirty="0"/>
              <a:t> for </a:t>
            </a:r>
            <a:r>
              <a:rPr dirty="0" err="1"/>
              <a:t>WordPress</a:t>
            </a:r>
            <a:r>
              <a:rPr dirty="0"/>
              <a:t> </a:t>
            </a:r>
            <a:r>
              <a:rPr dirty="0" smtClean="0"/>
              <a:t>Deployment</a:t>
            </a:r>
            <a:r>
              <a:rPr lang="en-US" dirty="0" smtClean="0"/>
              <a:t> and also with execute shell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700" y="3236976"/>
            <a:ext cx="6711654" cy="3011430"/>
          </a:xfrm>
        </p:spPr>
        <p:txBody>
          <a:bodyPr/>
          <a:lstStyle/>
          <a:p>
            <a:r>
              <a:rPr dirty="0"/>
              <a:t>Steps to deploy </a:t>
            </a:r>
            <a:r>
              <a:rPr dirty="0" err="1"/>
              <a:t>WordPress</a:t>
            </a:r>
            <a:r>
              <a:rPr dirty="0"/>
              <a:t> using </a:t>
            </a:r>
            <a:r>
              <a:rPr dirty="0" err="1"/>
              <a:t>Terraform</a:t>
            </a:r>
            <a:r>
              <a:rPr dirty="0"/>
              <a:t>:</a:t>
            </a:r>
          </a:p>
          <a:p>
            <a:r>
              <a:rPr dirty="0" smtClean="0"/>
              <a:t>Create </a:t>
            </a:r>
            <a:r>
              <a:rPr dirty="0" err="1"/>
              <a:t>Terraform</a:t>
            </a:r>
            <a:r>
              <a:rPr dirty="0"/>
              <a:t> scripts to define EC2, VPC, Security Groups</a:t>
            </a:r>
          </a:p>
          <a:p>
            <a:r>
              <a:rPr dirty="0" smtClean="0"/>
              <a:t>Run </a:t>
            </a:r>
            <a:r>
              <a:rPr dirty="0" err="1"/>
              <a:t>Terraform</a:t>
            </a:r>
            <a:r>
              <a:rPr dirty="0"/>
              <a:t> commands: </a:t>
            </a:r>
            <a:r>
              <a:rPr dirty="0" err="1"/>
              <a:t>init</a:t>
            </a:r>
            <a:r>
              <a:rPr dirty="0"/>
              <a:t>, validate, plan, apply</a:t>
            </a:r>
          </a:p>
          <a:p>
            <a:r>
              <a:rPr dirty="0" smtClean="0"/>
              <a:t>Automate </a:t>
            </a:r>
            <a:r>
              <a:rPr dirty="0"/>
              <a:t>infrastructure provisioning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3027680" y="2570480"/>
            <a:ext cx="3190240" cy="16865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32080" y="2647315"/>
            <a:ext cx="2672080" cy="1422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Picture 3"/>
          <p:cNvPicPr/>
          <p:nvPr/>
        </p:nvPicPr>
        <p:blipFill>
          <a:blip r:embed="rId4"/>
          <a:stretch>
            <a:fillRect/>
          </a:stretch>
        </p:blipFill>
        <p:spPr>
          <a:xfrm>
            <a:off x="3027680" y="497840"/>
            <a:ext cx="3190240" cy="1422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/>
          <p:cNvPicPr/>
          <p:nvPr/>
        </p:nvPicPr>
        <p:blipFill>
          <a:blip r:embed="rId5"/>
          <a:stretch>
            <a:fillRect/>
          </a:stretch>
        </p:blipFill>
        <p:spPr>
          <a:xfrm>
            <a:off x="5149088" y="4831081"/>
            <a:ext cx="3190240" cy="16459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/>
          <p:cNvPicPr/>
          <p:nvPr/>
        </p:nvPicPr>
        <p:blipFill>
          <a:blip r:embed="rId6"/>
          <a:stretch>
            <a:fillRect/>
          </a:stretch>
        </p:blipFill>
        <p:spPr>
          <a:xfrm>
            <a:off x="6431280" y="2625725"/>
            <a:ext cx="2560320" cy="15760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/>
          <p:cNvPicPr/>
          <p:nvPr/>
        </p:nvPicPr>
        <p:blipFill>
          <a:blip r:embed="rId7"/>
          <a:stretch>
            <a:fillRect/>
          </a:stretch>
        </p:blipFill>
        <p:spPr>
          <a:xfrm>
            <a:off x="1011936" y="4907280"/>
            <a:ext cx="2983992" cy="16001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7507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" y="452717"/>
            <a:ext cx="7945120" cy="2625763"/>
          </a:xfrm>
        </p:spPr>
        <p:txBody>
          <a:bodyPr/>
          <a:lstStyle/>
          <a:p>
            <a:r>
              <a:rPr dirty="0"/>
              <a:t>Jenkins Pipeline for </a:t>
            </a:r>
            <a:r>
              <a:rPr dirty="0" err="1"/>
              <a:t>WordPress</a:t>
            </a:r>
            <a:r>
              <a:rPr dirty="0"/>
              <a:t> </a:t>
            </a:r>
            <a:r>
              <a:rPr dirty="0" err="1" smtClean="0"/>
              <a:t>Deployment</a:t>
            </a:r>
            <a:r>
              <a:rPr lang="en-US" dirty="0" err="1" smtClean="0"/>
              <a:t>,buildperiodically</a:t>
            </a:r>
            <a:r>
              <a:rPr lang="en-US" dirty="0" smtClean="0"/>
              <a:t> and poll </a:t>
            </a:r>
            <a:r>
              <a:rPr lang="en-US" dirty="0" err="1" smtClean="0"/>
              <a:t>scm</a:t>
            </a:r>
            <a:r>
              <a:rPr lang="en-US" dirty="0" smtClean="0"/>
              <a:t> </a:t>
            </a:r>
            <a:r>
              <a:rPr dirty="0" smtClean="0"/>
              <a:t>with </a:t>
            </a:r>
            <a:r>
              <a:rPr dirty="0" err="1" smtClean="0"/>
              <a:t>Git</a:t>
            </a:r>
            <a:r>
              <a:rPr lang="en-US" dirty="0" smtClean="0"/>
              <a:t> and with </a:t>
            </a:r>
            <a:r>
              <a:rPr lang="en-US" dirty="0" err="1" smtClean="0"/>
              <a:t>terraform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6573" y="3484880"/>
            <a:ext cx="6711654" cy="2519680"/>
          </a:xfrm>
        </p:spPr>
        <p:txBody>
          <a:bodyPr>
            <a:normAutofit/>
          </a:bodyPr>
          <a:lstStyle/>
          <a:p>
            <a:r>
              <a:rPr dirty="0"/>
              <a:t>Jenkins Pipeline setup:</a:t>
            </a:r>
          </a:p>
          <a:p>
            <a:r>
              <a:rPr dirty="0" smtClean="0"/>
              <a:t>Set </a:t>
            </a:r>
            <a:r>
              <a:rPr dirty="0"/>
              <a:t>up Jenkins Pipeline with </a:t>
            </a:r>
            <a:r>
              <a:rPr dirty="0" err="1"/>
              <a:t>Git</a:t>
            </a:r>
            <a:endParaRPr dirty="0"/>
          </a:p>
          <a:p>
            <a:r>
              <a:rPr dirty="0" smtClean="0"/>
              <a:t>Use </a:t>
            </a:r>
            <a:r>
              <a:rPr dirty="0"/>
              <a:t>build periodically and poll SCM for automation</a:t>
            </a:r>
          </a:p>
          <a:p>
            <a:r>
              <a:rPr dirty="0" smtClean="0"/>
              <a:t>Deploy </a:t>
            </a:r>
            <a:r>
              <a:rPr dirty="0" err="1"/>
              <a:t>WordPress</a:t>
            </a:r>
            <a:r>
              <a:rPr dirty="0"/>
              <a:t> using Jenkins Pipeline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50471" y="358815"/>
            <a:ext cx="3472405" cy="184037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50471" y="2500133"/>
            <a:ext cx="3472405" cy="162045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/>
          <p:nvPr/>
        </p:nvPicPr>
        <p:blipFill>
          <a:blip r:embed="rId4"/>
          <a:stretch>
            <a:fillRect/>
          </a:stretch>
        </p:blipFill>
        <p:spPr>
          <a:xfrm>
            <a:off x="3935393" y="358815"/>
            <a:ext cx="3298784" cy="181677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/>
          <p:nvPr/>
        </p:nvPicPr>
        <p:blipFill>
          <a:blip r:embed="rId5"/>
          <a:stretch>
            <a:fillRect/>
          </a:stretch>
        </p:blipFill>
        <p:spPr>
          <a:xfrm>
            <a:off x="3935394" y="2407534"/>
            <a:ext cx="3298784" cy="171305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/>
          <p:nvPr/>
        </p:nvPicPr>
        <p:blipFill>
          <a:blip r:embed="rId6"/>
          <a:stretch>
            <a:fillRect/>
          </a:stretch>
        </p:blipFill>
        <p:spPr>
          <a:xfrm>
            <a:off x="150471" y="4352532"/>
            <a:ext cx="3472405" cy="204871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/>
          <p:nvPr/>
        </p:nvPicPr>
        <p:blipFill>
          <a:blip r:embed="rId7"/>
          <a:stretch>
            <a:fillRect/>
          </a:stretch>
        </p:blipFill>
        <p:spPr>
          <a:xfrm>
            <a:off x="3935394" y="4352532"/>
            <a:ext cx="3298784" cy="204871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9841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Deploying </a:t>
            </a:r>
            <a:r>
              <a:rPr dirty="0" err="1"/>
              <a:t>WordPress</a:t>
            </a:r>
            <a:r>
              <a:rPr dirty="0"/>
              <a:t> on </a:t>
            </a:r>
            <a:r>
              <a:rPr dirty="0" err="1"/>
              <a:t>Kubernetes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700" y="2580640"/>
            <a:ext cx="6711654" cy="3667766"/>
          </a:xfrm>
        </p:spPr>
        <p:txBody>
          <a:bodyPr/>
          <a:lstStyle/>
          <a:p>
            <a:r>
              <a:rPr dirty="0" err="1"/>
              <a:t>Kubernetes</a:t>
            </a:r>
            <a:r>
              <a:rPr dirty="0"/>
              <a:t>-based </a:t>
            </a:r>
            <a:r>
              <a:rPr dirty="0" err="1"/>
              <a:t>WordPress</a:t>
            </a:r>
            <a:r>
              <a:rPr dirty="0"/>
              <a:t> Deployment:</a:t>
            </a:r>
          </a:p>
          <a:p>
            <a:r>
              <a:rPr dirty="0" smtClean="0"/>
              <a:t>Create </a:t>
            </a:r>
            <a:r>
              <a:rPr dirty="0"/>
              <a:t>EC2 instances for </a:t>
            </a:r>
            <a:r>
              <a:rPr dirty="0" err="1"/>
              <a:t>Docker</a:t>
            </a:r>
            <a:r>
              <a:rPr dirty="0"/>
              <a:t> and </a:t>
            </a:r>
            <a:r>
              <a:rPr dirty="0" err="1"/>
              <a:t>Kubernetes</a:t>
            </a:r>
            <a:endParaRPr dirty="0"/>
          </a:p>
          <a:p>
            <a:r>
              <a:rPr dirty="0" smtClean="0"/>
              <a:t>Install </a:t>
            </a:r>
            <a:r>
              <a:rPr dirty="0" err="1"/>
              <a:t>Kubernetes</a:t>
            </a:r>
            <a:r>
              <a:rPr dirty="0"/>
              <a:t> (</a:t>
            </a:r>
            <a:r>
              <a:rPr dirty="0" err="1"/>
              <a:t>kubectl</a:t>
            </a:r>
            <a:r>
              <a:rPr dirty="0"/>
              <a:t>) and Kops</a:t>
            </a:r>
          </a:p>
          <a:p>
            <a:r>
              <a:rPr dirty="0" smtClean="0"/>
              <a:t>Create </a:t>
            </a:r>
            <a:r>
              <a:rPr dirty="0"/>
              <a:t>YAML files for deployment and services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34431" y="92596"/>
            <a:ext cx="3618410" cy="2104149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34432" y="2361234"/>
            <a:ext cx="3618410" cy="1990847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134432" y="4687747"/>
            <a:ext cx="3618410" cy="184037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3900668" y="92596"/>
            <a:ext cx="4046674" cy="203013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6"/>
          <a:stretch>
            <a:fillRect/>
          </a:stretch>
        </p:blipFill>
        <p:spPr>
          <a:xfrm>
            <a:off x="3900985" y="2361234"/>
            <a:ext cx="4046357" cy="1990847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7"/>
          <a:stretch>
            <a:fillRect/>
          </a:stretch>
        </p:blipFill>
        <p:spPr>
          <a:xfrm>
            <a:off x="3900985" y="4687747"/>
            <a:ext cx="4046357" cy="184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5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Summary of deployment methods:</a:t>
            </a:r>
          </a:p>
          <a:p>
            <a:r>
              <a:rPr dirty="0" smtClean="0"/>
              <a:t>AWS </a:t>
            </a:r>
            <a:r>
              <a:rPr dirty="0"/>
              <a:t>RDS and EC2 for manual setup</a:t>
            </a:r>
          </a:p>
          <a:p>
            <a:r>
              <a:rPr dirty="0" err="1" smtClean="0"/>
              <a:t>Docker</a:t>
            </a:r>
            <a:r>
              <a:rPr dirty="0" smtClean="0"/>
              <a:t> </a:t>
            </a:r>
            <a:r>
              <a:rPr dirty="0"/>
              <a:t>for containerized deployment</a:t>
            </a:r>
          </a:p>
          <a:p>
            <a:r>
              <a:rPr dirty="0" smtClean="0"/>
              <a:t>Jenkins </a:t>
            </a:r>
            <a:r>
              <a:rPr dirty="0"/>
              <a:t>and </a:t>
            </a:r>
            <a:r>
              <a:rPr dirty="0" err="1"/>
              <a:t>Git</a:t>
            </a:r>
            <a:r>
              <a:rPr dirty="0"/>
              <a:t> for automated deployment</a:t>
            </a:r>
          </a:p>
          <a:p>
            <a:r>
              <a:rPr dirty="0" err="1" smtClean="0"/>
              <a:t>Terraform</a:t>
            </a:r>
            <a:r>
              <a:rPr dirty="0" smtClean="0"/>
              <a:t> </a:t>
            </a:r>
            <a:r>
              <a:rPr dirty="0"/>
              <a:t>for infrastructure automation</a:t>
            </a:r>
          </a:p>
          <a:p>
            <a:r>
              <a:rPr dirty="0" err="1" smtClean="0"/>
              <a:t>Kubernetes</a:t>
            </a:r>
            <a:r>
              <a:rPr dirty="0" smtClean="0"/>
              <a:t> </a:t>
            </a:r>
            <a:r>
              <a:rPr dirty="0"/>
              <a:t>for scalable deployment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7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Deploying </a:t>
            </a:r>
            <a:r>
              <a:rPr dirty="0" err="1"/>
              <a:t>WordPress</a:t>
            </a:r>
            <a:r>
              <a:rPr dirty="0"/>
              <a:t> with AWS RDS and EC2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700" y="2743200"/>
            <a:ext cx="6711654" cy="3505206"/>
          </a:xfrm>
        </p:spPr>
        <p:txBody>
          <a:bodyPr/>
          <a:lstStyle/>
          <a:p>
            <a:r>
              <a:rPr dirty="0"/>
              <a:t>Steps involved in deploying </a:t>
            </a:r>
            <a:r>
              <a:rPr dirty="0" err="1"/>
              <a:t>WordPress</a:t>
            </a:r>
            <a:r>
              <a:rPr dirty="0"/>
              <a:t> using AWS:</a:t>
            </a:r>
          </a:p>
          <a:p>
            <a:pPr marL="0" indent="0">
              <a:buNone/>
            </a:pPr>
            <a:r>
              <a:rPr lang="en-US" dirty="0" smtClean="0"/>
              <a:t>     </a:t>
            </a:r>
            <a:r>
              <a:rPr dirty="0" smtClean="0"/>
              <a:t>- </a:t>
            </a:r>
            <a:r>
              <a:rPr dirty="0"/>
              <a:t>Create an RDS instance with MySQL</a:t>
            </a:r>
          </a:p>
          <a:p>
            <a:pPr marL="0" indent="0">
              <a:buNone/>
            </a:pPr>
            <a:r>
              <a:rPr lang="en-US" dirty="0" smtClean="0"/>
              <a:t>     </a:t>
            </a:r>
            <a:r>
              <a:rPr dirty="0" smtClean="0"/>
              <a:t>- </a:t>
            </a:r>
            <a:r>
              <a:rPr dirty="0"/>
              <a:t>Launch EC2 instance with Amazon Linux 2</a:t>
            </a:r>
          </a:p>
          <a:p>
            <a:pPr marL="0" indent="0">
              <a:buNone/>
            </a:pPr>
            <a:r>
              <a:rPr lang="en-US" dirty="0" smtClean="0"/>
              <a:t>     </a:t>
            </a:r>
            <a:r>
              <a:rPr dirty="0" smtClean="0"/>
              <a:t>- </a:t>
            </a:r>
            <a:r>
              <a:rPr dirty="0"/>
              <a:t>Install Apache web server and MySQL client</a:t>
            </a:r>
          </a:p>
          <a:p>
            <a:pPr marL="0" indent="0">
              <a:buNone/>
            </a:pPr>
            <a:r>
              <a:rPr lang="en-US" dirty="0" smtClean="0"/>
              <a:t>     </a:t>
            </a:r>
            <a:r>
              <a:rPr dirty="0" smtClean="0"/>
              <a:t>- </a:t>
            </a:r>
            <a:r>
              <a:rPr dirty="0"/>
              <a:t>Connect EC2 to RDS and configure </a:t>
            </a:r>
            <a:r>
              <a:rPr dirty="0" err="1"/>
              <a:t>WordPress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301052" y="559868"/>
            <a:ext cx="2624328" cy="1603877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4672584" y="489745"/>
            <a:ext cx="2990787" cy="1603877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4" name="Picture 3"/>
          <p:cNvPicPr/>
          <p:nvPr/>
        </p:nvPicPr>
        <p:blipFill>
          <a:blip r:embed="rId4"/>
          <a:stretch>
            <a:fillRect/>
          </a:stretch>
        </p:blipFill>
        <p:spPr>
          <a:xfrm>
            <a:off x="301052" y="2875050"/>
            <a:ext cx="2862771" cy="1736408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5" name="Picture 4"/>
          <p:cNvPicPr/>
          <p:nvPr/>
        </p:nvPicPr>
        <p:blipFill>
          <a:blip r:embed="rId5"/>
          <a:stretch>
            <a:fillRect/>
          </a:stretch>
        </p:blipFill>
        <p:spPr>
          <a:xfrm>
            <a:off x="4864608" y="2644044"/>
            <a:ext cx="2957639" cy="1736408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6" name="Picture 5"/>
          <p:cNvPicPr/>
          <p:nvPr/>
        </p:nvPicPr>
        <p:blipFill>
          <a:blip r:embed="rId6"/>
          <a:stretch>
            <a:fillRect/>
          </a:stretch>
        </p:blipFill>
        <p:spPr>
          <a:xfrm>
            <a:off x="2137186" y="4842463"/>
            <a:ext cx="3813049" cy="1736408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178994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WordPress Deployment with Docker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Steps to deploy </a:t>
            </a:r>
            <a:r>
              <a:rPr dirty="0" err="1"/>
              <a:t>WordPress</a:t>
            </a:r>
            <a:r>
              <a:rPr dirty="0"/>
              <a:t> using </a:t>
            </a:r>
            <a:r>
              <a:rPr dirty="0" err="1"/>
              <a:t>Docker</a:t>
            </a:r>
            <a:r>
              <a:rPr dirty="0"/>
              <a:t>:</a:t>
            </a:r>
          </a:p>
          <a:p>
            <a:r>
              <a:rPr dirty="0" smtClean="0"/>
              <a:t>Install </a:t>
            </a:r>
            <a:r>
              <a:rPr dirty="0" err="1"/>
              <a:t>Docker</a:t>
            </a:r>
            <a:r>
              <a:rPr dirty="0"/>
              <a:t> on EC2 instance</a:t>
            </a:r>
          </a:p>
          <a:p>
            <a:r>
              <a:rPr dirty="0" smtClean="0"/>
              <a:t>Use </a:t>
            </a:r>
            <a:r>
              <a:rPr dirty="0" err="1"/>
              <a:t>Docker</a:t>
            </a:r>
            <a:r>
              <a:rPr dirty="0"/>
              <a:t> Compose to pull MySQL and </a:t>
            </a:r>
            <a:r>
              <a:rPr dirty="0" err="1"/>
              <a:t>WordPress</a:t>
            </a:r>
            <a:r>
              <a:rPr dirty="0"/>
              <a:t> images</a:t>
            </a:r>
          </a:p>
          <a:p>
            <a:r>
              <a:rPr dirty="0" smtClean="0"/>
              <a:t>Launch </a:t>
            </a:r>
            <a:r>
              <a:rPr dirty="0" err="1"/>
              <a:t>WordPress</a:t>
            </a:r>
            <a:r>
              <a:rPr dirty="0"/>
              <a:t> application with </a:t>
            </a:r>
            <a:r>
              <a:rPr dirty="0" err="1"/>
              <a:t>Docker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2139696" y="2455545"/>
            <a:ext cx="3566160" cy="17598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5285232" y="4489704"/>
            <a:ext cx="3374136" cy="20482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/>
          <p:nvPr/>
        </p:nvPicPr>
        <p:blipFill>
          <a:blip r:embed="rId4"/>
          <a:stretch>
            <a:fillRect/>
          </a:stretch>
        </p:blipFill>
        <p:spPr>
          <a:xfrm>
            <a:off x="205740" y="475489"/>
            <a:ext cx="3232404" cy="16367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6914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452718"/>
            <a:ext cx="7833360" cy="2585122"/>
          </a:xfrm>
        </p:spPr>
        <p:txBody>
          <a:bodyPr/>
          <a:lstStyle/>
          <a:p>
            <a:r>
              <a:rPr dirty="0"/>
              <a:t>Using Jenkins and </a:t>
            </a:r>
            <a:r>
              <a:rPr dirty="0" err="1"/>
              <a:t>Git</a:t>
            </a:r>
            <a:r>
              <a:rPr dirty="0"/>
              <a:t> for </a:t>
            </a:r>
            <a:r>
              <a:rPr dirty="0" err="1"/>
              <a:t>WordPress</a:t>
            </a:r>
            <a:r>
              <a:rPr dirty="0"/>
              <a:t> </a:t>
            </a:r>
            <a:r>
              <a:rPr dirty="0" smtClean="0"/>
              <a:t>Deployment</a:t>
            </a:r>
            <a:r>
              <a:rPr lang="en-US" dirty="0" smtClean="0"/>
              <a:t> and also with the execute shell 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700" y="3464560"/>
            <a:ext cx="6711654" cy="2783846"/>
          </a:xfrm>
        </p:spPr>
        <p:txBody>
          <a:bodyPr/>
          <a:lstStyle/>
          <a:p>
            <a:r>
              <a:rPr dirty="0"/>
              <a:t>Steps to deploy </a:t>
            </a:r>
            <a:r>
              <a:rPr dirty="0" err="1"/>
              <a:t>WordPress</a:t>
            </a:r>
            <a:r>
              <a:rPr dirty="0"/>
              <a:t> with Jenkins:</a:t>
            </a:r>
          </a:p>
          <a:p>
            <a:r>
              <a:rPr dirty="0" smtClean="0"/>
              <a:t>Create </a:t>
            </a:r>
            <a:r>
              <a:rPr dirty="0"/>
              <a:t>EC2 instance and install Jenkins</a:t>
            </a:r>
          </a:p>
          <a:p>
            <a:r>
              <a:rPr dirty="0" smtClean="0"/>
              <a:t>Clone </a:t>
            </a:r>
            <a:r>
              <a:rPr dirty="0" err="1"/>
              <a:t>WordPress</a:t>
            </a:r>
            <a:r>
              <a:rPr dirty="0"/>
              <a:t> repository using </a:t>
            </a:r>
            <a:r>
              <a:rPr dirty="0" err="1"/>
              <a:t>Git</a:t>
            </a:r>
            <a:endParaRPr dirty="0"/>
          </a:p>
          <a:p>
            <a:r>
              <a:rPr dirty="0" smtClean="0"/>
              <a:t>Configure </a:t>
            </a:r>
            <a:r>
              <a:rPr dirty="0"/>
              <a:t>Jenkins job to deploy </a:t>
            </a:r>
            <a:r>
              <a:rPr dirty="0" err="1" smtClean="0"/>
              <a:t>WordPress</a:t>
            </a:r>
            <a:endParaRPr lang="en-US" dirty="0" smtClean="0"/>
          </a:p>
          <a:p>
            <a:r>
              <a:rPr lang="en-US" dirty="0" smtClean="0"/>
              <a:t>Write the bash script in execute shell.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434658" y="461773"/>
            <a:ext cx="2881566" cy="14813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4116832" y="438913"/>
            <a:ext cx="3209544" cy="14813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/>
          <p:cNvPicPr/>
          <p:nvPr/>
        </p:nvPicPr>
        <p:blipFill>
          <a:blip r:embed="rId4"/>
          <a:stretch>
            <a:fillRect/>
          </a:stretch>
        </p:blipFill>
        <p:spPr>
          <a:xfrm>
            <a:off x="512890" y="2212849"/>
            <a:ext cx="2798064" cy="14813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/>
          <p:nvPr/>
        </p:nvPicPr>
        <p:blipFill>
          <a:blip r:embed="rId5"/>
          <a:stretch>
            <a:fillRect/>
          </a:stretch>
        </p:blipFill>
        <p:spPr>
          <a:xfrm>
            <a:off x="4180840" y="2103120"/>
            <a:ext cx="3145536" cy="15910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/>
          <p:nvPr/>
        </p:nvPicPr>
        <p:blipFill>
          <a:blip r:embed="rId6"/>
          <a:stretch>
            <a:fillRect/>
          </a:stretch>
        </p:blipFill>
        <p:spPr>
          <a:xfrm>
            <a:off x="439738" y="3975100"/>
            <a:ext cx="2944368" cy="15819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/>
          <p:nvPr/>
        </p:nvPicPr>
        <p:blipFill>
          <a:blip r:embed="rId7"/>
          <a:stretch>
            <a:fillRect/>
          </a:stretch>
        </p:blipFill>
        <p:spPr>
          <a:xfrm>
            <a:off x="4189984" y="3947668"/>
            <a:ext cx="3136392" cy="16093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4300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Deploying WordPress with EC2 User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700" y="2540000"/>
            <a:ext cx="6711654" cy="3708406"/>
          </a:xfrm>
        </p:spPr>
        <p:txBody>
          <a:bodyPr/>
          <a:lstStyle/>
          <a:p>
            <a:r>
              <a:rPr dirty="0"/>
              <a:t>Steps for EC2 User Data deployment:</a:t>
            </a:r>
          </a:p>
          <a:p>
            <a:r>
              <a:rPr dirty="0"/>
              <a:t>- Create EC2 instance with t3.micro</a:t>
            </a:r>
          </a:p>
          <a:p>
            <a:r>
              <a:rPr dirty="0"/>
              <a:t>- Configure security groups for HTTP, HTTPS, SSH</a:t>
            </a:r>
          </a:p>
          <a:p>
            <a:r>
              <a:rPr dirty="0"/>
              <a:t>- Use bash script in User Data to install </a:t>
            </a:r>
            <a:r>
              <a:rPr dirty="0" err="1"/>
              <a:t>WordPress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3001986" y="325120"/>
            <a:ext cx="2631440" cy="13614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1" y="2418327"/>
            <a:ext cx="2833888" cy="21654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6595" y="2083610"/>
            <a:ext cx="2833888" cy="28348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3029" y="2302729"/>
            <a:ext cx="2939051" cy="2281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/>
          <p:nvPr/>
        </p:nvPicPr>
        <p:blipFill>
          <a:blip r:embed="rId6"/>
          <a:stretch>
            <a:fillRect/>
          </a:stretch>
        </p:blipFill>
        <p:spPr>
          <a:xfrm>
            <a:off x="2479040" y="5222239"/>
            <a:ext cx="4442142" cy="13011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37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nset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195</TotalTime>
  <Words>427</Words>
  <Application>Microsoft Office PowerPoint</Application>
  <PresentationFormat>On-screen Show (4:3)</PresentationFormat>
  <Paragraphs>77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Century Gothic</vt:lpstr>
      <vt:lpstr>Times New Roman</vt:lpstr>
      <vt:lpstr>Wingdings 3</vt:lpstr>
      <vt:lpstr>Ion</vt:lpstr>
      <vt:lpstr>Overview of WordPress Web Application Deployment</vt:lpstr>
      <vt:lpstr>Deploying WordPress with AWS RDS and EC2</vt:lpstr>
      <vt:lpstr>PowerPoint Presentation</vt:lpstr>
      <vt:lpstr>WordPress Deployment with Docker</vt:lpstr>
      <vt:lpstr>PowerPoint Presentation</vt:lpstr>
      <vt:lpstr>Using Jenkins and Git for WordPress Deployment and also with the execute shell </vt:lpstr>
      <vt:lpstr>PowerPoint Presentation</vt:lpstr>
      <vt:lpstr>Deploying WordPress with EC2 User Data</vt:lpstr>
      <vt:lpstr>PowerPoint Presentation</vt:lpstr>
      <vt:lpstr>Deployment with  jenkins pipeline add build periodically and poll scm</vt:lpstr>
      <vt:lpstr>PowerPoint Presentation</vt:lpstr>
      <vt:lpstr>Using Terraform for WordPress Deployment and also with execute shell</vt:lpstr>
      <vt:lpstr>PowerPoint Presentation</vt:lpstr>
      <vt:lpstr>Jenkins Pipeline for WordPress Deployment,buildperiodically and poll scm with Git and with terraform.</vt:lpstr>
      <vt:lpstr>PowerPoint Presentation</vt:lpstr>
      <vt:lpstr>Deploying WordPress on Kubernetes</vt:lpstr>
      <vt:lpstr>PowerPoint Presentation</vt:lpstr>
      <vt:lpstr>Conclusion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of WordPress Web Application Deployment</dc:title>
  <dc:subject/>
  <dc:creator>vinay</dc:creator>
  <cp:keywords/>
  <dc:description>generated using python-pptx</dc:description>
  <cp:lastModifiedBy>Microsoft account</cp:lastModifiedBy>
  <cp:revision>18</cp:revision>
  <dcterms:created xsi:type="dcterms:W3CDTF">2013-01-27T09:14:16Z</dcterms:created>
  <dcterms:modified xsi:type="dcterms:W3CDTF">2024-10-24T10:07:20Z</dcterms:modified>
  <cp:category/>
</cp:coreProperties>
</file>